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428" y="304216"/>
            <a:ext cx="1064260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3515">
              <a:lnSpc>
                <a:spcPts val="2380"/>
              </a:lnSpc>
            </a:pPr>
            <a:r>
              <a:rPr sz="2000" b="1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60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endParaRPr sz="2000" dirty="0">
              <a:latin typeface="Arial"/>
              <a:cs typeface="Arial"/>
            </a:endParaRPr>
          </a:p>
          <a:p>
            <a:pPr marL="241300" marR="229870" indent="155575">
              <a:lnSpc>
                <a:spcPts val="2380"/>
              </a:lnSpc>
              <a:spcBef>
                <a:spcPts val="65"/>
              </a:spcBef>
            </a:pP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35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000" b="1" spc="35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296" y="1447800"/>
            <a:ext cx="1152524" cy="768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2743203" y="4648200"/>
            <a:ext cx="3344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rgbClr val="BBB95B"/>
                </a:solidFill>
                <a:effectLst/>
              </a:rPr>
              <a:t>Your Name</a:t>
            </a:r>
            <a:endParaRPr lang="en-US" sz="5400" b="1" cap="none" spc="0" dirty="0">
              <a:ln w="50800"/>
              <a:solidFill>
                <a:srgbClr val="BBB95B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95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Future: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Bishop, Jason</cp:lastModifiedBy>
  <cp:revision>8</cp:revision>
  <dcterms:created xsi:type="dcterms:W3CDTF">2016-03-17T21:30:33Z</dcterms:created>
  <dcterms:modified xsi:type="dcterms:W3CDTF">2018-03-12T13:13:29Z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2016-03-17T00:00:00Z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2016-03-18T00:00:00Z</vt:filetime>
  </property>
</Properties>
</file>